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2" r:id="rId2"/>
    <p:sldId id="259" r:id="rId3"/>
    <p:sldId id="260" r:id="rId4"/>
    <p:sldId id="263" r:id="rId5"/>
    <p:sldId id="283" r:id="rId6"/>
    <p:sldId id="258" r:id="rId7"/>
    <p:sldId id="284" r:id="rId8"/>
    <p:sldId id="285" r:id="rId9"/>
    <p:sldId id="286" r:id="rId10"/>
    <p:sldId id="287" r:id="rId11"/>
    <p:sldId id="289" r:id="rId12"/>
    <p:sldId id="288" r:id="rId13"/>
    <p:sldId id="290" r:id="rId14"/>
    <p:sldId id="262" r:id="rId15"/>
    <p:sldId id="265" r:id="rId16"/>
    <p:sldId id="293" r:id="rId17"/>
    <p:sldId id="291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D7FA3-B805-4A8C-BC11-F1C3951471C4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8C4DA-CF83-4B3A-888B-28D8A1730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6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A95A-556C-02E0-AEB6-ABE050190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8F61C-E38C-8F4A-B7DE-6CCFE4332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17B47-26CC-1AAC-28A7-464A2D6C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541E3-B973-EE5A-C492-55F6BE9D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32188-03C2-D8C8-9396-231B79E5F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31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DA2C-99C1-5503-80E3-E05C2156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B893-6ABF-D538-23DC-5AB98CA52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2A209-DBD7-7927-AB63-5B3A75E84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6A928-CA1D-87ED-5BE9-051582F0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6BA3F-3207-94FB-95A6-054EB33F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4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9B4AA-6A36-8A70-4E43-F852B4839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6FC81-4861-9F53-0921-FD56691FB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E87D1-7F54-EA8C-3DA1-220FD364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F907A-A31B-811D-A3C5-038DC578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6FE5-0191-D798-00E3-4AFC2C9FD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25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59C9-954D-078D-04EE-9EA8E381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87B1-6993-F104-4C76-E8847983C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02DF7-29D9-2FCD-41B8-85CC7AD8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0D70-2AC3-9FD3-6674-C8482C22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9908-7F60-32F1-4A6C-9C062407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98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8706-C0CD-7A40-C217-5744C5F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8E766-8487-A792-010C-3CA9EC44D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D981D-E7BF-F249-98B5-33803B36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55672-47C0-AD17-EEFE-894487BDC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B3968-0006-4D5C-E4E9-D8B315C1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35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0914-09D2-E283-0CAB-37F6383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1CAE-72E1-E034-AAB6-92FB92F99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D59F4-E4C2-B76C-4872-9D75ACF81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99F0B-027C-A2C5-3162-B3B03C551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CD82-D4F1-2B78-B2E7-BCF6B18E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CF49C-0ACB-0659-A751-87338830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72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5CF4-33CC-9FA3-99E3-A395C701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5265-5886-15D8-B871-5FCBE672A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9426F-2C71-A38F-FFB5-F2961F895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1B58-2D83-31CC-1D7A-9D1A9B584E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6FEEC-4D0E-95D5-EB9F-97DF12E2A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4C138-D74B-457B-DE63-00E271641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C9C040-4DD6-D7CB-AE9A-F6DC28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657575-4F83-A2F5-55E6-BD86A2A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87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E1A-B2DD-1D6B-DDFF-8976DC1E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FA935-1212-5C2E-B369-E4C5E698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9334-D6C2-EDC2-A83C-6BE23542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7DFEC-0D23-5447-391B-A0DA758C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53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F0D53-B1A2-31DC-7F98-D46878DF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97D0-E0B4-6ED7-C31F-2441603D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13FAD-B841-2F18-9D5E-4EB00F3D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65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E02F-B338-CC67-6E5C-C46E63EFA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8E63F-7AEB-E5F5-A6C6-2CE57A5E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42C5A-AAB5-90FF-AAB6-52CEC3562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C9FC3-FB67-E7DA-C9B6-B644FA2F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B109A-3192-F415-19A3-FA40A1E7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26DC7-206F-DE8A-8416-1DCDA9F9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013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9117-1491-135D-F396-9ACFB131F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410A-F6E4-780E-C4D3-631DA1189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45D6C-3A33-FE9F-76B3-53C51628A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38CF9-D7BD-4D58-E52C-4972CDCB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2A8DC-8992-A958-0126-0ECBD11B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60199-6E5A-5FA4-7A60-BF1468F0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25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C3332C-CF23-6D10-9235-EB153C0C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A9950-750B-2374-E888-42F03B1A3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936C7-B4CE-2A02-974B-2B3B73B92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2C50B-2C41-4B6F-A8EA-E7FE3F9CAEEA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BE228-076D-83C8-138A-4843AE66F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C284B-6012-9D7C-B27B-6E62B4712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B7D2-8F74-493C-8437-566BAAEFA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31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937A9D-F9D0-0EBD-46FE-17B0ED281ACB}"/>
              </a:ext>
            </a:extLst>
          </p:cNvPr>
          <p:cNvSpPr txBox="1"/>
          <p:nvPr/>
        </p:nvSpPr>
        <p:spPr>
          <a:xfrm>
            <a:off x="1378998" y="229834"/>
            <a:ext cx="10813002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KKR&amp;KSR INSTITUTE OF TECHNOLOGY AND SCIENCES</a:t>
            </a:r>
          </a:p>
          <a:p>
            <a:pPr algn="l" rtl="0"/>
            <a:endParaRPr lang="en-IN" sz="105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/>
            <a:r>
              <a:rPr lang="en-I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           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(Approved by AICTE, Permanently Affiliated to JNTU Kakinada, Accredited by NBA &amp; Accredited by NAAC '</a:t>
            </a:r>
            <a:r>
              <a:rPr lang="en-I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A'Grade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algn="l" rtl="0"/>
            <a:r>
              <a:rPr lang="en-I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                                   </a:t>
            </a:r>
            <a:r>
              <a:rPr lang="en-I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Vinjanampadu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(V) </a:t>
            </a:r>
            <a:r>
              <a:rPr lang="en-I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Vatticherukuru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(M), Guntur (DT) – 522017)</a:t>
            </a:r>
          </a:p>
          <a:p>
            <a:br>
              <a:rPr lang="en-IN" sz="2400" b="0" i="0" dirty="0">
                <a:solidFill>
                  <a:srgbClr val="222222"/>
                </a:solidFill>
                <a:effectLst/>
                <a:latin typeface="Google Sans"/>
              </a:rPr>
            </a:b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00987-7122-9CA5-BB89-82B024471020}"/>
              </a:ext>
            </a:extLst>
          </p:cNvPr>
          <p:cNvSpPr txBox="1"/>
          <p:nvPr/>
        </p:nvSpPr>
        <p:spPr>
          <a:xfrm>
            <a:off x="9277165" y="4873840"/>
            <a:ext cx="2521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Aptos Display" panose="020B0004020202020204" pitchFamily="34" charset="0"/>
              </a:rPr>
              <a:t>PROJECT TEAM:</a:t>
            </a:r>
          </a:p>
          <a:p>
            <a:r>
              <a:rPr lang="en-US" dirty="0">
                <a:latin typeface="Aptos Display" panose="020B0004020202020204" pitchFamily="34" charset="0"/>
              </a:rPr>
              <a:t>     20JR1A1242</a:t>
            </a:r>
          </a:p>
          <a:p>
            <a:r>
              <a:rPr lang="en-US" dirty="0">
                <a:latin typeface="Aptos Display" panose="020B0004020202020204" pitchFamily="34" charset="0"/>
              </a:rPr>
              <a:t>     20JR1A1259</a:t>
            </a:r>
            <a:endParaRPr lang="en-IN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     20JR1A1261</a:t>
            </a:r>
            <a:endParaRPr lang="en-IN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     20JR1A1266</a:t>
            </a:r>
            <a:endParaRPr lang="en-IN" dirty="0"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E406-17D6-E5F2-204E-662151E9356F}"/>
              </a:ext>
            </a:extLst>
          </p:cNvPr>
          <p:cNvSpPr txBox="1"/>
          <p:nvPr/>
        </p:nvSpPr>
        <p:spPr>
          <a:xfrm>
            <a:off x="393577" y="5095794"/>
            <a:ext cx="4145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Aptos Display" panose="020B0004020202020204" pitchFamily="34" charset="0"/>
              </a:rPr>
              <a:t>PROJECT GUIDE:</a:t>
            </a:r>
          </a:p>
          <a:p>
            <a:r>
              <a:rPr lang="en-US" dirty="0">
                <a:latin typeface="Aptos Display" panose="020B0004020202020204" pitchFamily="34" charset="0"/>
              </a:rPr>
              <a:t>B.NAGAESWARI</a:t>
            </a:r>
          </a:p>
          <a:p>
            <a:r>
              <a:rPr lang="en-US" dirty="0">
                <a:latin typeface="Aptos Display" panose="020B0004020202020204" pitchFamily="34" charset="0"/>
              </a:rPr>
              <a:t>ASSISTANT PROFESSOR</a:t>
            </a:r>
            <a:endParaRPr lang="en-IN" dirty="0">
              <a:latin typeface="Aptos Display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0D978-2436-014F-159F-A5ADD149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2471"/>
            <a:ext cx="1714500" cy="171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31E91E-046E-1CC5-116D-ACEBC44DBA2B}"/>
              </a:ext>
            </a:extLst>
          </p:cNvPr>
          <p:cNvSpPr txBox="1"/>
          <p:nvPr/>
        </p:nvSpPr>
        <p:spPr>
          <a:xfrm>
            <a:off x="2025219" y="3747457"/>
            <a:ext cx="800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IMAGE GENERATION WITH STYLE TRANSFER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84DBF-F6DC-55BC-CAD9-F380C96DDE32}"/>
              </a:ext>
            </a:extLst>
          </p:cNvPr>
          <p:cNvSpPr txBox="1"/>
          <p:nvPr/>
        </p:nvSpPr>
        <p:spPr>
          <a:xfrm>
            <a:off x="3428261" y="1714856"/>
            <a:ext cx="843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DEPARTMENT OF INFORMATION TECHNOLOGY</a:t>
            </a:r>
            <a:endParaRPr lang="en-IN" dirty="0">
              <a:latin typeface="Aptos Display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72104-4C9D-EFE9-7FFD-A9AB0820EA43}"/>
              </a:ext>
            </a:extLst>
          </p:cNvPr>
          <p:cNvSpPr txBox="1"/>
          <p:nvPr/>
        </p:nvSpPr>
        <p:spPr>
          <a:xfrm>
            <a:off x="4262762" y="2967335"/>
            <a:ext cx="29029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/>
              <a:t>REVIEW 2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1057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3D324-9805-8ACE-4061-84B514BF0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064753" cy="64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5FCF-8B01-0238-C9CF-A292F3791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680B0A-7375-3B21-6EE9-78DE7B9C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image processing module 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CB3D3D-4180-49BB-6486-4E5E51C7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Style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 handles the style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where the user can upload the image from the local browser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used:-</a:t>
            </a: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File_uploader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content_temp_location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Load_image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72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9A027-D34D-79E6-F33F-D602B46A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67C748-F88C-E3F8-6765-8A5411F97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0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8F64-8876-89EF-8709-698F9A28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processing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0DDBE-517D-C722-35A9-0E57E712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processing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generates </a:t>
            </a:r>
            <a:r>
              <a:rPr lang="en-US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stylished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user uploaded  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 image.</a:t>
            </a:r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used:-</a:t>
            </a:r>
          </a:p>
          <a:p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the model that converts the content into </a:t>
            </a:r>
            <a:r>
              <a:rPr lang="en-US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stylished</a:t>
            </a:r>
            <a:r>
              <a:rPr lang="en-US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 based upon the training data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Validators(</a:t>
            </a:r>
            <a:r>
              <a:rPr lang="en-IN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validators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simple function that takes the value to validate and possibly some additional key-value arguments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82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05F74-B160-154B-25C9-B65CD45E4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07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4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78BD12-CDB5-B7C2-247F-BBC559C5107B}"/>
              </a:ext>
            </a:extLst>
          </p:cNvPr>
          <p:cNvSpPr txBox="1"/>
          <p:nvPr/>
        </p:nvSpPr>
        <p:spPr>
          <a:xfrm>
            <a:off x="142043" y="213064"/>
            <a:ext cx="45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Some </a:t>
            </a:r>
            <a:r>
              <a:rPr lang="en-US" b="1" u="sng" dirty="0" err="1"/>
              <a:t>Stylished</a:t>
            </a:r>
            <a:r>
              <a:rPr lang="en-US" b="1" u="sng" dirty="0"/>
              <a:t> images</a:t>
            </a:r>
            <a:endParaRPr lang="en-IN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ED0BD-D380-98BB-DB1E-77C7B8D3F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0" y="662959"/>
            <a:ext cx="2455693" cy="1502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F75F91-DEFD-EC56-B464-0A262479E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0" y="2598642"/>
            <a:ext cx="2455693" cy="1862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7F525-8DFC-869D-445A-0CFAE1B2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73" y="621922"/>
            <a:ext cx="2656951" cy="1629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98A585-568D-6CA6-18AE-4A640F86A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94" y="662959"/>
            <a:ext cx="2383285" cy="1588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2EF68-D99F-8F55-6E44-38A001CA9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278" y="2598642"/>
            <a:ext cx="2811446" cy="1813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2A0304-003B-B05B-F6B7-D2A9FFADC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94" y="2598642"/>
            <a:ext cx="2455693" cy="18560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80280B-BD34-8AA0-41F7-BB5EB6B67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0" y="4703467"/>
            <a:ext cx="2455693" cy="19414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2DE646-DAF4-BA34-145E-CDC293761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94" y="4703467"/>
            <a:ext cx="2455693" cy="18560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A85C58-3350-727A-400B-CB96254E5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73" y="4649364"/>
            <a:ext cx="2709538" cy="19397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16065C-DC94-6571-3456-483DB91CA756}"/>
              </a:ext>
            </a:extLst>
          </p:cNvPr>
          <p:cNvSpPr txBox="1"/>
          <p:nvPr/>
        </p:nvSpPr>
        <p:spPr>
          <a:xfrm>
            <a:off x="3160449" y="1216240"/>
            <a:ext cx="51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  <a:endParaRPr lang="en-IN" sz="3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031D4-401D-5A94-2AB7-F1BA97709F38}"/>
              </a:ext>
            </a:extLst>
          </p:cNvPr>
          <p:cNvSpPr txBox="1"/>
          <p:nvPr/>
        </p:nvSpPr>
        <p:spPr>
          <a:xfrm>
            <a:off x="3160449" y="3234260"/>
            <a:ext cx="51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  <a:endParaRPr lang="en-IN" sz="3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2CED36-5A5A-81DF-86D5-06DA19078ECD}"/>
              </a:ext>
            </a:extLst>
          </p:cNvPr>
          <p:cNvSpPr txBox="1"/>
          <p:nvPr/>
        </p:nvSpPr>
        <p:spPr>
          <a:xfrm>
            <a:off x="3160449" y="5252280"/>
            <a:ext cx="51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  <a:endParaRPr lang="en-IN" sz="3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2BF820-F339-8B9B-346A-8246A70E6690}"/>
              </a:ext>
            </a:extLst>
          </p:cNvPr>
          <p:cNvCxnSpPr>
            <a:endCxn id="10" idx="1"/>
          </p:cNvCxnSpPr>
          <p:nvPr/>
        </p:nvCxnSpPr>
        <p:spPr>
          <a:xfrm>
            <a:off x="6402187" y="1457387"/>
            <a:ext cx="14970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9F3923-23D9-FF0F-C6A1-714C651E8FE1}"/>
              </a:ext>
            </a:extLst>
          </p:cNvPr>
          <p:cNvCxnSpPr>
            <a:cxnSpLocks/>
          </p:cNvCxnSpPr>
          <p:nvPr/>
        </p:nvCxnSpPr>
        <p:spPr>
          <a:xfrm>
            <a:off x="6556682" y="3449677"/>
            <a:ext cx="12112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22123E-D935-3E4D-C8F2-EC370D18D6A5}"/>
              </a:ext>
            </a:extLst>
          </p:cNvPr>
          <p:cNvCxnSpPr>
            <a:cxnSpLocks/>
          </p:cNvCxnSpPr>
          <p:nvPr/>
        </p:nvCxnSpPr>
        <p:spPr>
          <a:xfrm>
            <a:off x="6556682" y="5441967"/>
            <a:ext cx="13657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CDEB5-8D90-E654-560A-C3B60958E431}"/>
              </a:ext>
            </a:extLst>
          </p:cNvPr>
          <p:cNvSpPr txBox="1"/>
          <p:nvPr/>
        </p:nvSpPr>
        <p:spPr>
          <a:xfrm>
            <a:off x="159798" y="204186"/>
            <a:ext cx="4074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PSEUDO CODE</a:t>
            </a:r>
            <a:endParaRPr lang="en-IN" sz="4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7F343-07B9-D0B1-B2A2-34A70393B5C1}"/>
              </a:ext>
            </a:extLst>
          </p:cNvPr>
          <p:cNvSpPr txBox="1"/>
          <p:nvPr/>
        </p:nvSpPr>
        <p:spPr>
          <a:xfrm>
            <a:off x="461639" y="1615736"/>
            <a:ext cx="10866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latin typeface="Söhne Mono"/>
              </a:rPr>
              <a:t>Load pre-trained style transfer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b="1" i="0" dirty="0">
                <a:effectLst/>
                <a:latin typeface="Söhne Mono"/>
              </a:rPr>
              <a:t>Load content</a:t>
            </a:r>
            <a:r>
              <a:rPr lang="en-US" sz="4000" b="1" dirty="0">
                <a:latin typeface="Söhne Mono"/>
              </a:rPr>
              <a:t>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b="1" i="0" dirty="0">
                <a:effectLst/>
                <a:latin typeface="Söhne Mono"/>
              </a:rPr>
              <a:t>Load style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latin typeface="Söhne Mono"/>
              </a:rPr>
              <a:t>Optimize the generated image </a:t>
            </a:r>
            <a:endParaRPr lang="en-IN" sz="4000" b="1" dirty="0">
              <a:latin typeface="Söhne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latin typeface="Söhne Mono"/>
              </a:rPr>
              <a:t>Display the final stylized image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07351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A67AE6-5E72-CD4F-E658-34717E53BB38}"/>
              </a:ext>
            </a:extLst>
          </p:cNvPr>
          <p:cNvSpPr txBox="1"/>
          <p:nvPr/>
        </p:nvSpPr>
        <p:spPr>
          <a:xfrm>
            <a:off x="1353312" y="841247"/>
            <a:ext cx="930877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THANK       YOU</a:t>
            </a:r>
            <a:endParaRPr lang="en-IN" sz="287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BB139-EA2E-94BC-8518-4D35EAD9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223"/>
            <a:ext cx="10515600" cy="7472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DESIGN SPECIFICATIONS:-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1CA77-A190-DB10-3B28-6DE87366A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modules which are used to develop the Image Generation With Style Transfer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1.User interface module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2.Content Image processing module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3.Style Image processing module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4.Output generation module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895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4DC2C-9AB7-175E-3BBF-433AF8E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module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852E65-1C22-A99A-592B-5574EB1B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Interface module is responsible for the interaction between the user and web interface</a:t>
            </a:r>
          </a:p>
          <a:p>
            <a:r>
              <a:rPr lang="en-US" u="sng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to create the web application and user interface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_Option_menu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module provides different options for the user each option defines 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one web page.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1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45CCEA-7B14-2C03-9E5A-21FC33C2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72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module:-</a:t>
            </a:r>
            <a:endParaRPr lang="en-IN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70D59-135D-CB92-A500-6A7C1A5A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8028"/>
            <a:ext cx="10130400" cy="543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0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6ABA6-4AC1-9468-D489-CB8DC5341464}"/>
              </a:ext>
            </a:extLst>
          </p:cNvPr>
          <p:cNvSpPr txBox="1"/>
          <p:nvPr/>
        </p:nvSpPr>
        <p:spPr>
          <a:xfrm>
            <a:off x="399495" y="461639"/>
            <a:ext cx="672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Streamlit_option_menu</a:t>
            </a:r>
            <a:endParaRPr lang="en-IN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6C387-4821-30ED-548C-0FC630F9B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2"/>
          <a:stretch/>
        </p:blipFill>
        <p:spPr>
          <a:xfrm>
            <a:off x="5237826" y="275208"/>
            <a:ext cx="5655075" cy="64718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887AA-1EE0-F784-849A-AFF89FF4AC1F}"/>
              </a:ext>
            </a:extLst>
          </p:cNvPr>
          <p:cNvSpPr txBox="1"/>
          <p:nvPr/>
        </p:nvSpPr>
        <p:spPr>
          <a:xfrm>
            <a:off x="568172" y="2414726"/>
            <a:ext cx="4669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Each option defines a individual web page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62728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1E8999-3D3A-3F7B-B382-EDF803B7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image processing module 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10B2F7-F549-E800-9EAB-503AEF517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image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 handles the 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image where the user can upload the image from the local browser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used:-</a:t>
            </a: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File_uploader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content_temp_location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Load_image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97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D1D3AB-AAEE-E72B-2C7E-B5760068513E}"/>
              </a:ext>
            </a:extLst>
          </p:cNvPr>
          <p:cNvSpPr txBox="1"/>
          <p:nvPr/>
        </p:nvSpPr>
        <p:spPr>
          <a:xfrm>
            <a:off x="230819" y="292963"/>
            <a:ext cx="4092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File_uploader</a:t>
            </a:r>
            <a:endParaRPr lang="en-IN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CC418-40AD-53C6-1670-492A593C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8" y="1118585"/>
            <a:ext cx="11345664" cy="53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C9A578-E0FA-4D92-5DD7-3DB029A61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02" y="71021"/>
            <a:ext cx="12137046" cy="6576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E8767-5C90-4A16-302D-CB2896836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" y="71021"/>
            <a:ext cx="5298839" cy="34622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30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0383B-DCC4-2499-61EC-86C91ACF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47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388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Aptos Display</vt:lpstr>
      <vt:lpstr>Arial</vt:lpstr>
      <vt:lpstr>Arial Black</vt:lpstr>
      <vt:lpstr>Calibri</vt:lpstr>
      <vt:lpstr>Calibri Light</vt:lpstr>
      <vt:lpstr>Cambria Math</vt:lpstr>
      <vt:lpstr>Google Sans</vt:lpstr>
      <vt:lpstr>Söhne Mono</vt:lpstr>
      <vt:lpstr>Times New Roman</vt:lpstr>
      <vt:lpstr>Wingdings</vt:lpstr>
      <vt:lpstr>Office Theme</vt:lpstr>
      <vt:lpstr>PowerPoint Presentation</vt:lpstr>
      <vt:lpstr>MODULE DESIGN SPECIFICATIONS:-</vt:lpstr>
      <vt:lpstr>User interface module</vt:lpstr>
      <vt:lpstr>User interface module:-</vt:lpstr>
      <vt:lpstr>PowerPoint Presentation</vt:lpstr>
      <vt:lpstr>Content image processing module </vt:lpstr>
      <vt:lpstr>PowerPoint Presentation</vt:lpstr>
      <vt:lpstr>PowerPoint Presentation</vt:lpstr>
      <vt:lpstr>PowerPoint Presentation</vt:lpstr>
      <vt:lpstr>PowerPoint Presentation</vt:lpstr>
      <vt:lpstr>Style image processing module </vt:lpstr>
      <vt:lpstr>PowerPoint Presentation</vt:lpstr>
      <vt:lpstr>PowerPoint Presentation</vt:lpstr>
      <vt:lpstr>Output processing module: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         Automated  Query Answering System      Using NLP Technique  </dc:title>
  <dc:creator>Seshu Balem</dc:creator>
  <cp:lastModifiedBy>Ganta Gnanesh</cp:lastModifiedBy>
  <cp:revision>4</cp:revision>
  <dcterms:created xsi:type="dcterms:W3CDTF">2024-03-03T03:36:19Z</dcterms:created>
  <dcterms:modified xsi:type="dcterms:W3CDTF">2024-03-03T12:31:07Z</dcterms:modified>
</cp:coreProperties>
</file>